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60" r:id="rId6"/>
    <p:sldId id="261" r:id="rId7"/>
    <p:sldId id="262" r:id="rId8"/>
    <p:sldId id="270" r:id="rId9"/>
    <p:sldId id="268" r:id="rId10"/>
    <p:sldId id="263" r:id="rId11"/>
    <p:sldId id="269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83" d="100"/>
          <a:sy n="83" d="100"/>
        </p:scale>
        <p:origin x="1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F45251-CC4F-50FB-F6A7-9BC45243F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34841F-070A-6CB3-B969-51EDDBB8E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BE59F3-29DE-9A2E-63D4-EFFE04050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7A3A0-DC89-47BC-A4C8-EDC4D2584BF7}" type="datetimeFigureOut">
              <a:rPr lang="es-ES" smtClean="0"/>
              <a:t>08/02/2023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B974BF-2027-4CC9-5525-CC73B894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B9529B-E8E6-6DD4-C833-05E28C9C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1C33C-B496-42F5-80AF-60435D767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8759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99534-C0C8-05BD-9113-91A0AD28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E2618D-7398-FD9C-3737-747B5B02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F8A106-68D1-24A5-7036-B6F27AAD2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7A3A0-DC89-47BC-A4C8-EDC4D2584BF7}" type="datetimeFigureOut">
              <a:rPr lang="es-ES" smtClean="0"/>
              <a:t>08/02/2023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555504-347E-989C-744C-8705CEAC2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46B08-8F25-A2A1-40E5-0494C840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1C33C-B496-42F5-80AF-60435D767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175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EF1F01D-D9FC-881A-7072-0DACD19DF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A441F78-B6FB-66B4-451A-C2C2CF9EE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C35865-2547-9767-4653-88E92376E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7A3A0-DC89-47BC-A4C8-EDC4D2584BF7}" type="datetimeFigureOut">
              <a:rPr lang="es-ES" smtClean="0"/>
              <a:t>08/02/2023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F92E59-4A45-BEFE-D8E7-2CC15FB98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D3E7D9-E2DE-5BBE-32C2-446A9E68B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1C33C-B496-42F5-80AF-60435D767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2199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B65F3A-C929-40F6-4D0C-218AA1D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ED7BA7-BEEC-2A93-520D-AAA12BC9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11F0E9-77F8-5D21-BB38-4A0C96DB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7A3A0-DC89-47BC-A4C8-EDC4D2584BF7}" type="datetimeFigureOut">
              <a:rPr lang="es-ES" smtClean="0"/>
              <a:t>08/02/2023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026923-1FB8-FF91-F47B-0FF0E6567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F46695-5922-5D21-9133-157870A8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1C33C-B496-42F5-80AF-60435D767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2385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5163A-F787-FEDA-D2CE-3CAAA6F4E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D1F896-9FFB-8699-598E-1620A0ECD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179442-0FA9-73E9-7680-9136F1FAF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7A3A0-DC89-47BC-A4C8-EDC4D2584BF7}" type="datetimeFigureOut">
              <a:rPr lang="es-ES" smtClean="0"/>
              <a:t>08/02/2023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E51716-E74B-B8E6-6128-AC6B53D87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4EAF99-11E1-BD29-D97A-2045A615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1C33C-B496-42F5-80AF-60435D767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8718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D3C18-10DE-23F4-5152-C5AD61E7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C3775A-DC83-43E2-D20F-941B6893A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D494CE-E715-ED75-7915-C9BE23C7E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2CC134-C89F-9E03-402A-00E73D530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7A3A0-DC89-47BC-A4C8-EDC4D2584BF7}" type="datetimeFigureOut">
              <a:rPr lang="es-ES" smtClean="0"/>
              <a:t>08/02/2023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23F4F7-DC8E-5DBB-4941-763196CD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1C14DF-9F30-DFD7-25D5-DB9D36D47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1C33C-B496-42F5-80AF-60435D767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461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FBFA5-F215-88BF-5C45-58C8F6479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F97098-AEA3-47B1-EE72-75E15059B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E58EDB-D667-786B-DCCE-5221000A3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A6C84CD-244F-D930-01E7-912883A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7E18D70-7177-96F9-E238-7668E40725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F759639-C264-48F7-85D6-AAE130B4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7A3A0-DC89-47BC-A4C8-EDC4D2584BF7}" type="datetimeFigureOut">
              <a:rPr lang="es-ES" smtClean="0"/>
              <a:t>08/02/2023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C112C8C-2E81-96D2-8CF3-187916EA2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52EA1CF-080B-1921-1BCC-F8DECF91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1C33C-B496-42F5-80AF-60435D767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9612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F9017-E182-B10E-D7D5-88AD4EB0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CA1D57-DC0C-9ABC-1513-C1891C4F1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7A3A0-DC89-47BC-A4C8-EDC4D2584BF7}" type="datetimeFigureOut">
              <a:rPr lang="es-ES" smtClean="0"/>
              <a:t>08/02/2023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C008441-C6F5-0B68-5A8B-3628CD6D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BF83A14-8014-0D2F-ACF6-8767EB89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1C33C-B496-42F5-80AF-60435D767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6851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192A96F-060F-09E4-E997-AB4ED6136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7A3A0-DC89-47BC-A4C8-EDC4D2584BF7}" type="datetimeFigureOut">
              <a:rPr lang="es-ES" smtClean="0"/>
              <a:t>08/02/2023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BAAC871-EB00-A1F0-0E81-0397460E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036231-829C-34F3-4158-830038EF7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1C33C-B496-42F5-80AF-60435D767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4335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022B8-5D09-A84C-0AAC-14B7A405A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67FB31-C0A3-CE2E-9D4B-5143E72F0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66779A-199F-02DB-8B21-4E868CA70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38E739-4D0D-71EA-879C-D5D60A567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7A3A0-DC89-47BC-A4C8-EDC4D2584BF7}" type="datetimeFigureOut">
              <a:rPr lang="es-ES" smtClean="0"/>
              <a:t>08/02/2023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2A1B5D-8A77-7865-22D4-0A383C776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32E7D04-38BB-76A6-5E53-CC9C1ECFC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1C33C-B496-42F5-80AF-60435D767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2253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BAE48-17A5-B580-3BCE-582D9920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6E526FB-5D61-FEBF-E9BE-15CF784D0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B20F47-EA2C-A537-B628-D1FB8BB49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A36BA6-3330-C054-492A-9DBA15079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7A3A0-DC89-47BC-A4C8-EDC4D2584BF7}" type="datetimeFigureOut">
              <a:rPr lang="es-ES" smtClean="0"/>
              <a:t>08/02/2023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C9F354-3431-A8F5-021A-631DA5B23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25F5C35-F9AA-95E2-348C-187D6DAA1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1C33C-B496-42F5-80AF-60435D767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916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4C486C8-3A3B-A06C-035F-747844383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C67474-408A-E031-802F-AB3DBEB8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28DC43-1ED7-B929-7764-AAC79F0878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7A3A0-DC89-47BC-A4C8-EDC4D2584BF7}" type="datetimeFigureOut">
              <a:rPr lang="es-ES" smtClean="0"/>
              <a:t>08/02/2023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615DE4-9E24-3573-0631-67D13CC9C3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5A8CF1-7027-0744-7CDE-F64BB9F3A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1C33C-B496-42F5-80AF-60435D767E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999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kiwokoadopta.org/en-adopcion/perros/valenci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Perro blanco en la calle">
            <a:extLst>
              <a:ext uri="{FF2B5EF4-FFF2-40B4-BE49-F238E27FC236}">
                <a16:creationId xmlns:a16="http://schemas.microsoft.com/office/drawing/2014/main" id="{AE6F263A-4E3C-3322-0D94-0DB3ACC3FC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>
          <a:xfrm>
            <a:off x="0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373A2C-81FD-CB7B-F6BE-EB7A5563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810" y="282982"/>
            <a:ext cx="3822189" cy="1899912"/>
          </a:xfrm>
        </p:spPr>
        <p:txBody>
          <a:bodyPr>
            <a:normAutofit/>
          </a:bodyPr>
          <a:lstStyle/>
          <a:p>
            <a:pPr algn="ctr"/>
            <a:r>
              <a:rPr lang="es-ES" sz="4000" dirty="0">
                <a:latin typeface="Arial Narrow" panose="020B0606020202030204" pitchFamily="34" charset="0"/>
              </a:rPr>
              <a:t>La Historia de OLLIE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FD9C0BD-1CAD-0FF1-C5A5-26CFD9466F4B}"/>
              </a:ext>
            </a:extLst>
          </p:cNvPr>
          <p:cNvSpPr txBox="1"/>
          <p:nvPr/>
        </p:nvSpPr>
        <p:spPr>
          <a:xfrm>
            <a:off x="8064175" y="4042656"/>
            <a:ext cx="41755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latin typeface="Arial Narrow" panose="020B0606020202030204" pitchFamily="34" charset="0"/>
                <a:cs typeface="Arial" panose="020B0604020202020204" pitchFamily="34" charset="0"/>
              </a:rPr>
              <a:t>Soy </a:t>
            </a:r>
            <a:r>
              <a:rPr lang="es-ES" sz="2000" b="0" i="0" dirty="0"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 amable, amigable, confiada, inteligente, manipuladora  y tóxica.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4D8C567-00C9-583F-C98A-DCD9854C0DA9}"/>
              </a:ext>
            </a:extLst>
          </p:cNvPr>
          <p:cNvSpPr txBox="1"/>
          <p:nvPr/>
        </p:nvSpPr>
        <p:spPr>
          <a:xfrm>
            <a:off x="8064175" y="2213715"/>
            <a:ext cx="400082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i="0" dirty="0"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Un </a:t>
            </a:r>
            <a:r>
              <a:rPr lang="es-ES" sz="2000" dirty="0">
                <a:latin typeface="Arial Narrow" panose="020B0606020202030204" pitchFamily="34" charset="0"/>
                <a:cs typeface="Arial" panose="020B0604020202020204" pitchFamily="34" charset="0"/>
              </a:rPr>
              <a:t>G</a:t>
            </a:r>
            <a:r>
              <a:rPr lang="es-ES" sz="2000" i="0" dirty="0"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olden </a:t>
            </a:r>
            <a:r>
              <a:rPr lang="es-ES" sz="2000" dirty="0" err="1">
                <a:latin typeface="Arial Narrow" panose="020B0606020202030204" pitchFamily="34" charset="0"/>
                <a:cs typeface="Arial" panose="020B0604020202020204" pitchFamily="34" charset="0"/>
              </a:rPr>
              <a:t>R</a:t>
            </a:r>
            <a:r>
              <a:rPr lang="es-ES" sz="2000" i="0" dirty="0" err="1"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etriever</a:t>
            </a:r>
            <a:r>
              <a:rPr lang="es-ES" sz="2000" dirty="0"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es-ES" sz="2000" i="0" dirty="0"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dorado es una </a:t>
            </a:r>
            <a:r>
              <a:rPr lang="es-ES" sz="2000" i="0" strike="noStrike" dirty="0"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raza de perro</a:t>
            </a:r>
            <a:r>
              <a:rPr lang="es-ES" sz="2000" i="0" dirty="0"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 que se desarrolló alrededor de 1850 en el </a:t>
            </a:r>
            <a:r>
              <a:rPr lang="es-ES" sz="2000" i="0" strike="noStrike" dirty="0"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Reino Unido</a:t>
            </a:r>
            <a:r>
              <a:rPr lang="es-ES" sz="2000" i="0" dirty="0"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, más concretamente en </a:t>
            </a:r>
            <a:r>
              <a:rPr lang="es-ES" sz="2000" i="0" strike="noStrike" dirty="0"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Escocia</a:t>
            </a:r>
            <a:r>
              <a:rPr lang="es-ES" sz="2000" b="0" i="0" dirty="0"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.; Pero yo nací  Noviembre 2022</a:t>
            </a:r>
          </a:p>
        </p:txBody>
      </p:sp>
    </p:spTree>
    <p:extLst>
      <p:ext uri="{BB962C8B-B14F-4D97-AF65-F5344CB8AC3E}">
        <p14:creationId xmlns:p14="http://schemas.microsoft.com/office/powerpoint/2010/main" val="34914306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02E774-6540-4972-1C2D-421B0A0E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Arial Narrow" panose="020B0606020202030204" pitchFamily="34" charset="0"/>
              </a:rPr>
              <a:t>Mi historia...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6062918-C0DE-2A12-38FC-7D20A531B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766" y="633643"/>
            <a:ext cx="2044195" cy="272559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3A251D8-E9AA-6451-437C-D6CBE86E4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250" y="1933700"/>
            <a:ext cx="2471550" cy="329539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2A289B8-0965-9CBA-C0B6-01AEA6F470B6}"/>
              </a:ext>
            </a:extLst>
          </p:cNvPr>
          <p:cNvSpPr/>
          <p:nvPr/>
        </p:nvSpPr>
        <p:spPr>
          <a:xfrm>
            <a:off x="4170606" y="1996440"/>
            <a:ext cx="3608439" cy="31165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Arial Narrow" panose="020B0606020202030204" pitchFamily="34" charset="0"/>
              </a:rPr>
              <a:t>¿Dónde Nací?</a:t>
            </a:r>
          </a:p>
          <a:p>
            <a:pPr algn="ctr"/>
            <a:r>
              <a:rPr lang="es-ES" dirty="0">
                <a:solidFill>
                  <a:schemeClr val="tx1"/>
                </a:solidFill>
                <a:latin typeface="Arial Narrow" panose="020B0606020202030204" pitchFamily="34" charset="0"/>
              </a:rPr>
              <a:t>¿Cuándo llegue a mi hogar?</a:t>
            </a:r>
          </a:p>
          <a:p>
            <a:pPr algn="ctr"/>
            <a:r>
              <a:rPr lang="es-ES" dirty="0">
                <a:solidFill>
                  <a:schemeClr val="tx1"/>
                </a:solidFill>
                <a:latin typeface="Arial Narrow" panose="020B0606020202030204" pitchFamily="34" charset="0"/>
              </a:rPr>
              <a:t>¿Cuánto tiempo tenía?</a:t>
            </a:r>
          </a:p>
          <a:p>
            <a:pPr algn="ctr"/>
            <a:r>
              <a:rPr lang="es-ES" dirty="0">
                <a:solidFill>
                  <a:schemeClr val="tx1"/>
                </a:solidFill>
                <a:latin typeface="Arial Narrow" panose="020B0606020202030204" pitchFamily="34" charset="0"/>
              </a:rPr>
              <a:t>¿Cómo fue mi primer día?</a:t>
            </a:r>
          </a:p>
          <a:p>
            <a:pPr algn="ctr"/>
            <a:r>
              <a:rPr lang="es-ES" dirty="0">
                <a:solidFill>
                  <a:schemeClr val="tx1"/>
                </a:solidFill>
                <a:latin typeface="Arial Narrow" panose="020B0606020202030204" pitchFamily="34" charset="0"/>
              </a:rPr>
              <a:t>¿Cuantas vacunas tenía?</a:t>
            </a:r>
            <a:endParaRPr lang="es-ES" dirty="0">
              <a:latin typeface="Arial Narrow" panose="020B0606020202030204" pitchFamily="34" charset="0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5902364B-C6F5-0EB4-8811-13DB8B7629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8" name="Imagen 7" descr="Perro acostado en la cama&#10;&#10;Descripción generada automáticamente">
            <a:extLst>
              <a:ext uri="{FF2B5EF4-FFF2-40B4-BE49-F238E27FC236}">
                <a16:creationId xmlns:a16="http://schemas.microsoft.com/office/drawing/2014/main" id="{FDA1E5DA-0B8A-24E6-CD9F-D6D2FD8E8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4" y="3711402"/>
            <a:ext cx="1851777" cy="280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29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B3710E-4C82-3ED6-D763-2C5225D00D04}"/>
              </a:ext>
            </a:extLst>
          </p:cNvPr>
          <p:cNvSpPr txBox="1"/>
          <p:nvPr/>
        </p:nvSpPr>
        <p:spPr>
          <a:xfrm>
            <a:off x="567083" y="3429000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 Narrow" panose="020B0606020202030204" pitchFamily="34" charset="0"/>
              </a:rPr>
              <a:t>Adivine</a:t>
            </a:r>
            <a:r>
              <a:rPr lang="en-US" sz="2200" dirty="0">
                <a:latin typeface="Arial Narrow" panose="020B0606020202030204" pitchFamily="34" charset="0"/>
              </a:rPr>
              <a:t> </a:t>
            </a:r>
            <a:r>
              <a:rPr lang="en-US" sz="2200" dirty="0" err="1">
                <a:latin typeface="Arial Narrow" panose="020B0606020202030204" pitchFamily="34" charset="0"/>
              </a:rPr>
              <a:t>quien</a:t>
            </a:r>
            <a:r>
              <a:rPr lang="en-US" sz="2200" dirty="0">
                <a:latin typeface="Arial Narrow" panose="020B0606020202030204" pitchFamily="34" charset="0"/>
              </a:rPr>
              <a:t> de las dos </a:t>
            </a:r>
            <a:r>
              <a:rPr lang="en-US" sz="2200" dirty="0" err="1">
                <a:latin typeface="Arial Narrow" panose="020B0606020202030204" pitchFamily="34" charset="0"/>
              </a:rPr>
              <a:t>tuvo</a:t>
            </a:r>
            <a:r>
              <a:rPr lang="en-US" sz="2200" dirty="0">
                <a:latin typeface="Arial Narrow" panose="020B0606020202030204" pitchFamily="34" charset="0"/>
              </a:rPr>
              <a:t> </a:t>
            </a:r>
            <a:r>
              <a:rPr lang="en-US" sz="2200" dirty="0" err="1">
                <a:latin typeface="Arial Narrow" panose="020B0606020202030204" pitchFamily="34" charset="0"/>
              </a:rPr>
              <a:t>el</a:t>
            </a:r>
            <a:r>
              <a:rPr lang="en-US" sz="2200" dirty="0">
                <a:latin typeface="Arial Narrow" panose="020B0606020202030204" pitchFamily="34" charset="0"/>
              </a:rPr>
              <a:t> </a:t>
            </a:r>
            <a:r>
              <a:rPr lang="en-US" sz="2200" dirty="0" err="1">
                <a:latin typeface="Arial Narrow" panose="020B0606020202030204" pitchFamily="34" charset="0"/>
              </a:rPr>
              <a:t>pasaporte</a:t>
            </a:r>
            <a:r>
              <a:rPr lang="en-US" sz="2200" dirty="0">
                <a:latin typeface="Arial Narrow" panose="020B0606020202030204" pitchFamily="34" charset="0"/>
              </a:rPr>
              <a:t> primero?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A727CFE-403D-A973-71A8-0F15DF0231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9C8ED9E6-EAC2-5453-C7E8-D717010117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062B81-0B4D-393D-8171-F36B92B95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133" y="152400"/>
            <a:ext cx="3864322" cy="6405716"/>
          </a:xfrm>
          <a:prstGeom prst="rect">
            <a:avLst/>
          </a:prstGeom>
        </p:spPr>
      </p:pic>
      <p:sp>
        <p:nvSpPr>
          <p:cNvPr id="8" name="Cara sonriente 7">
            <a:extLst>
              <a:ext uri="{FF2B5EF4-FFF2-40B4-BE49-F238E27FC236}">
                <a16:creationId xmlns:a16="http://schemas.microsoft.com/office/drawing/2014/main" id="{0863C17A-DC1F-27C8-34D4-1E139795617D}"/>
              </a:ext>
            </a:extLst>
          </p:cNvPr>
          <p:cNvSpPr/>
          <p:nvPr/>
        </p:nvSpPr>
        <p:spPr>
          <a:xfrm>
            <a:off x="771832" y="4592805"/>
            <a:ext cx="1081548" cy="993058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ara sonriente 8">
            <a:extLst>
              <a:ext uri="{FF2B5EF4-FFF2-40B4-BE49-F238E27FC236}">
                <a16:creationId xmlns:a16="http://schemas.microsoft.com/office/drawing/2014/main" id="{D911526B-DC02-0981-48BD-65451F36C67E}"/>
              </a:ext>
            </a:extLst>
          </p:cNvPr>
          <p:cNvSpPr/>
          <p:nvPr/>
        </p:nvSpPr>
        <p:spPr>
          <a:xfrm>
            <a:off x="3854000" y="4640828"/>
            <a:ext cx="1081548" cy="993058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4BDB25C-3801-423B-867D-844375958EF1}"/>
              </a:ext>
            </a:extLst>
          </p:cNvPr>
          <p:cNvSpPr/>
          <p:nvPr/>
        </p:nvSpPr>
        <p:spPr>
          <a:xfrm>
            <a:off x="771831" y="5889524"/>
            <a:ext cx="1081547" cy="5923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Ollie</a:t>
            </a:r>
            <a:endParaRPr lang="es-ES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588A6125-30E6-A2E5-3D0A-7DA8D7C9B9F2}"/>
              </a:ext>
            </a:extLst>
          </p:cNvPr>
          <p:cNvSpPr/>
          <p:nvPr/>
        </p:nvSpPr>
        <p:spPr>
          <a:xfrm>
            <a:off x="3411793" y="5889524"/>
            <a:ext cx="1965962" cy="59230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Arial Narrow" panose="020B0606020202030204" pitchFamily="34" charset="0"/>
              </a:rPr>
              <a:t>Mi abuela humana 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D885482-777E-DA4C-AA5A-A4D03AADBE21}"/>
              </a:ext>
            </a:extLst>
          </p:cNvPr>
          <p:cNvSpPr/>
          <p:nvPr/>
        </p:nvSpPr>
        <p:spPr>
          <a:xfrm>
            <a:off x="1573161" y="570271"/>
            <a:ext cx="2841523" cy="1761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 descr="Mirando por encima del hombro de una persona sosteniendo tres pasaportes y billetes de avión en un aeropuerto">
            <a:extLst>
              <a:ext uri="{FF2B5EF4-FFF2-40B4-BE49-F238E27FC236}">
                <a16:creationId xmlns:a16="http://schemas.microsoft.com/office/drawing/2014/main" id="{9719E4AB-70AA-87DE-9AAA-3866F1252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61" y="468433"/>
            <a:ext cx="2942133" cy="196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945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09A03-236F-736A-64F2-C1532D0B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 dirty="0">
                <a:solidFill>
                  <a:schemeClr val="bg1"/>
                </a:solidFill>
                <a:latin typeface="Arial Narrow" panose="020B0606020202030204" pitchFamily="34" charset="0"/>
              </a:rPr>
              <a:t> Ollie, un poco mi día …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703FED-98D5-F05C-8892-544264091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06" r="-2" b="27160"/>
          <a:stretch/>
        </p:blipFill>
        <p:spPr>
          <a:xfrm rot="21600000">
            <a:off x="20" y="10"/>
            <a:ext cx="4059916" cy="4242806"/>
          </a:xfrm>
          <a:prstGeom prst="rect">
            <a:avLst/>
          </a:prstGeom>
        </p:spPr>
      </p:pic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F65ABAB1-265A-F36F-06B3-55140458D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1679"/>
          <a:stretch/>
        </p:blipFill>
        <p:spPr>
          <a:xfrm>
            <a:off x="4090482" y="-1"/>
            <a:ext cx="4062918" cy="42428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E2BF5C5-D56F-1871-A86F-58E5E38E8A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47" r="-1" b="5874"/>
          <a:stretch/>
        </p:blipFill>
        <p:spPr>
          <a:xfrm>
            <a:off x="8132064" y="10"/>
            <a:ext cx="4059936" cy="42428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27B73E-D784-4780-AA33-DCDFE7DA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919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5838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>
            <a:extLst>
              <a:ext uri="{FF2B5EF4-FFF2-40B4-BE49-F238E27FC236}">
                <a16:creationId xmlns:a16="http://schemas.microsoft.com/office/drawing/2014/main" id="{ADA86EC3-4ED5-97C4-0C16-CC907038F0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473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9A4C40C-BEF8-9FB6-6277-2DF182410877}"/>
              </a:ext>
            </a:extLst>
          </p:cNvPr>
          <p:cNvSpPr txBox="1"/>
          <p:nvPr/>
        </p:nvSpPr>
        <p:spPr>
          <a:xfrm>
            <a:off x="3232727" y="314036"/>
            <a:ext cx="53570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Arial Narrow" panose="020B0606020202030204" pitchFamily="34" charset="0"/>
              </a:rPr>
              <a:t>Redes Sociales</a:t>
            </a:r>
          </a:p>
        </p:txBody>
      </p:sp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21F045A5-EDE8-9232-4262-E0C9460A8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73" y="1083477"/>
            <a:ext cx="1794164" cy="1794164"/>
          </a:xfrm>
          <a:prstGeom prst="rect">
            <a:avLst/>
          </a:pr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12E88BFA-0C4F-8D50-AE74-CC3AA497E6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996" y="1083477"/>
            <a:ext cx="1945722" cy="1945722"/>
          </a:xfrm>
          <a:prstGeom prst="rect">
            <a:avLst/>
          </a:prstGeom>
        </p:spPr>
      </p:pic>
      <p:pic>
        <p:nvPicPr>
          <p:cNvPr id="8" name="Imagen 7" descr="Código QR&#10;&#10;Descripción generada automáticamente">
            <a:extLst>
              <a:ext uri="{FF2B5EF4-FFF2-40B4-BE49-F238E27FC236}">
                <a16:creationId xmlns:a16="http://schemas.microsoft.com/office/drawing/2014/main" id="{DB1CA535-28C7-2CAC-FB1B-4C1A94750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83" y="3295915"/>
            <a:ext cx="2478608" cy="2478608"/>
          </a:xfrm>
          <a:prstGeom prst="rect">
            <a:avLst/>
          </a:prstGeom>
        </p:spPr>
      </p:pic>
      <p:pic>
        <p:nvPicPr>
          <p:cNvPr id="10" name="Imagen 9" descr="Código QR&#10;&#10;Descripción generada automáticamente">
            <a:extLst>
              <a:ext uri="{FF2B5EF4-FFF2-40B4-BE49-F238E27FC236}">
                <a16:creationId xmlns:a16="http://schemas.microsoft.com/office/drawing/2014/main" id="{0492D9E0-B22E-A556-2E71-62ABEFA804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931" y="3295915"/>
            <a:ext cx="2478608" cy="2478608"/>
          </a:xfrm>
          <a:prstGeom prst="rect">
            <a:avLst/>
          </a:prstGeom>
        </p:spPr>
      </p:pic>
      <p:pic>
        <p:nvPicPr>
          <p:cNvPr id="11" name="WhatsApp Video 2023-02-08 at 23.08.01">
            <a:hlinkClick r:id="" action="ppaction://media"/>
            <a:extLst>
              <a:ext uri="{FF2B5EF4-FFF2-40B4-BE49-F238E27FC236}">
                <a16:creationId xmlns:a16="http://schemas.microsoft.com/office/drawing/2014/main" id="{3205A090-997D-2FC4-9EB9-C84ECC8306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48129" y="1470129"/>
            <a:ext cx="1945722" cy="311813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D88CE5F-B0C2-30F5-3D8C-84BABF7D1B72}"/>
              </a:ext>
            </a:extLst>
          </p:cNvPr>
          <p:cNvSpPr txBox="1"/>
          <p:nvPr/>
        </p:nvSpPr>
        <p:spPr>
          <a:xfrm>
            <a:off x="4297542" y="4974920"/>
            <a:ext cx="3260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latin typeface="Arial Narrow" panose="020B0606020202030204" pitchFamily="34" charset="0"/>
                <a:sym typeface="Wingdings" panose="05000000000000000000" pitchFamily="2" charset="2"/>
              </a:rPr>
              <a:t>¡Escanéalos </a:t>
            </a:r>
            <a:endParaRPr lang="es-ES" sz="32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1184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6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DAAB828-02C8-4111-AC14-FF5ACEDDF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0"/>
            <a:ext cx="8797955" cy="6858000"/>
          </a:xfrm>
          <a:custGeom>
            <a:avLst/>
            <a:gdLst>
              <a:gd name="connsiteX0" fmla="*/ 1951386 w 8751613"/>
              <a:gd name="connsiteY0" fmla="*/ 0 h 6858000"/>
              <a:gd name="connsiteX1" fmla="*/ 6808636 w 8751613"/>
              <a:gd name="connsiteY1" fmla="*/ 0 h 6858000"/>
              <a:gd name="connsiteX2" fmla="*/ 6972292 w 8751613"/>
              <a:gd name="connsiteY2" fmla="*/ 272824 h 6858000"/>
              <a:gd name="connsiteX3" fmla="*/ 8684358 w 8751613"/>
              <a:gd name="connsiteY3" fmla="*/ 3126935 h 6858000"/>
              <a:gd name="connsiteX4" fmla="*/ 8684358 w 8751613"/>
              <a:gd name="connsiteY4" fmla="*/ 3731065 h 6858000"/>
              <a:gd name="connsiteX5" fmla="*/ 6813619 w 8751613"/>
              <a:gd name="connsiteY5" fmla="*/ 6849692 h 6858000"/>
              <a:gd name="connsiteX6" fmla="*/ 6808636 w 8751613"/>
              <a:gd name="connsiteY6" fmla="*/ 6858000 h 6858000"/>
              <a:gd name="connsiteX7" fmla="*/ 1951386 w 8751613"/>
              <a:gd name="connsiteY7" fmla="*/ 6858000 h 6858000"/>
              <a:gd name="connsiteX8" fmla="*/ 1787729 w 8751613"/>
              <a:gd name="connsiteY8" fmla="*/ 6585176 h 6858000"/>
              <a:gd name="connsiteX9" fmla="*/ 75663 w 8751613"/>
              <a:gd name="connsiteY9" fmla="*/ 3731065 h 6858000"/>
              <a:gd name="connsiteX10" fmla="*/ 75663 w 8751613"/>
              <a:gd name="connsiteY10" fmla="*/ 3126935 h 6858000"/>
              <a:gd name="connsiteX11" fmla="*/ 1946402 w 8751613"/>
              <a:gd name="connsiteY11" fmla="*/ 8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1613" h="6858000">
                <a:moveTo>
                  <a:pt x="1951386" y="0"/>
                </a:moveTo>
                <a:lnTo>
                  <a:pt x="6808636" y="0"/>
                </a:lnTo>
                <a:lnTo>
                  <a:pt x="6972292" y="272824"/>
                </a:lnTo>
                <a:cubicBezTo>
                  <a:pt x="8684358" y="3126935"/>
                  <a:pt x="8684358" y="3126935"/>
                  <a:pt x="8684358" y="3126935"/>
                </a:cubicBezTo>
                <a:cubicBezTo>
                  <a:pt x="8774032" y="3299544"/>
                  <a:pt x="8774032" y="3558457"/>
                  <a:pt x="8684358" y="3731065"/>
                </a:cubicBezTo>
                <a:cubicBezTo>
                  <a:pt x="7154297" y="6281764"/>
                  <a:pt x="6867411" y="6760019"/>
                  <a:pt x="6813619" y="6849692"/>
                </a:cubicBezTo>
                <a:lnTo>
                  <a:pt x="6808636" y="6858000"/>
                </a:lnTo>
                <a:lnTo>
                  <a:pt x="1951386" y="6858000"/>
                </a:lnTo>
                <a:lnTo>
                  <a:pt x="1787729" y="6585176"/>
                </a:lnTo>
                <a:cubicBezTo>
                  <a:pt x="75663" y="3731065"/>
                  <a:pt x="75663" y="3731065"/>
                  <a:pt x="75663" y="3731065"/>
                </a:cubicBezTo>
                <a:cubicBezTo>
                  <a:pt x="-25220" y="3558457"/>
                  <a:pt x="-25220" y="3299544"/>
                  <a:pt x="75663" y="3126935"/>
                </a:cubicBezTo>
                <a:cubicBezTo>
                  <a:pt x="1605724" y="576237"/>
                  <a:pt x="1892611" y="97981"/>
                  <a:pt x="1946402" y="8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32D4553-E775-4F16-9A6F-FED8D166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50F864A1-23CF-4954-887F-3C4458622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8D313E8C-7457-407E-BDA5-EACA44D38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2B8D092C-1F87-82FE-23EF-CC83846AF4AF}"/>
              </a:ext>
            </a:extLst>
          </p:cNvPr>
          <p:cNvSpPr/>
          <p:nvPr/>
        </p:nvSpPr>
        <p:spPr>
          <a:xfrm>
            <a:off x="9441423" y="2923822"/>
            <a:ext cx="2750578" cy="32286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Arial Narrow" panose="020B0606020202030204" pitchFamily="34" charset="0"/>
              </a:rPr>
              <a:t>Soy , afortunada de tener una familia humana que me quiere y respeta .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Arial Narrow" panose="020B0606020202030204" pitchFamily="34" charset="0"/>
              </a:rPr>
              <a:t>Por eso te pido</a:t>
            </a:r>
          </a:p>
        </p:txBody>
      </p:sp>
      <p:pic>
        <p:nvPicPr>
          <p:cNvPr id="5" name="Imagen 4" descr="Un grupo de personas posando junto a un perro&#10;&#10;Descripción generada automáticamente">
            <a:extLst>
              <a:ext uri="{FF2B5EF4-FFF2-40B4-BE49-F238E27FC236}">
                <a16:creationId xmlns:a16="http://schemas.microsoft.com/office/drawing/2014/main" id="{D9125062-7628-4883-32E6-F34C9F15A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32" y="277090"/>
            <a:ext cx="4461164" cy="594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8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837C8B-7513-1DC8-121D-CCE5204325E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s-ES" dirty="0">
                <a:latin typeface="Arial Narrow" panose="020B0606020202030204" pitchFamily="34" charset="0"/>
              </a:rPr>
              <a:t>Te pido, que adoptes o ayudes a otros     perritos….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EC6459-5A1F-E193-1553-8F47EB167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hlinkClick r:id="rId2"/>
            <a:extLst>
              <a:ext uri="{FF2B5EF4-FFF2-40B4-BE49-F238E27FC236}">
                <a16:creationId xmlns:a16="http://schemas.microsoft.com/office/drawing/2014/main" id="{02006193-94BA-E8DA-B0D7-A3AD43F54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750" y="1589120"/>
            <a:ext cx="4010141" cy="4802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7F45F4-63CF-6F41-5D69-489010265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151" y="1690688"/>
            <a:ext cx="3391194" cy="48021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218D45F-F092-283C-3E37-210FD9499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10" y="1690688"/>
            <a:ext cx="3538533" cy="47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082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4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3BD8DBD-8ED7-5562-C8CF-FB1D57D63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9200" y="643467"/>
            <a:ext cx="505742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750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A091EEEDB0DFD4D9496C41BA4FFE32F" ma:contentTypeVersion="2" ma:contentTypeDescription="Crear nuevo documento." ma:contentTypeScope="" ma:versionID="cc756b5582ecb0be59568401720062cb">
  <xsd:schema xmlns:xsd="http://www.w3.org/2001/XMLSchema" xmlns:xs="http://www.w3.org/2001/XMLSchema" xmlns:p="http://schemas.microsoft.com/office/2006/metadata/properties" xmlns:ns3="a97e91cf-fd04-4297-8ca4-72db05f53421" targetNamespace="http://schemas.microsoft.com/office/2006/metadata/properties" ma:root="true" ma:fieldsID="edbe6293e610e89c96b5c6e70d27e2c1" ns3:_="">
    <xsd:import namespace="a97e91cf-fd04-4297-8ca4-72db05f5342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e91cf-fd04-4297-8ca4-72db05f534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9A8308-9146-47B7-8F86-BA9F2203F4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7e91cf-fd04-4297-8ca4-72db05f534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CF1332-4D02-4ADC-A459-184511060B11}">
  <ds:schemaRefs>
    <ds:schemaRef ds:uri="http://schemas.microsoft.com/office/2006/metadata/properties"/>
    <ds:schemaRef ds:uri="http://schemas.microsoft.com/office/2006/documentManagement/types"/>
    <ds:schemaRef ds:uri="a97e91cf-fd04-4297-8ca4-72db05f53421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26E21C0-604E-440B-8396-5EA3643878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136</Words>
  <Application>Microsoft Office PowerPoint</Application>
  <PresentationFormat>Panorámica</PresentationFormat>
  <Paragraphs>18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Arial Narrow</vt:lpstr>
      <vt:lpstr>Calibri</vt:lpstr>
      <vt:lpstr>Calibri Light</vt:lpstr>
      <vt:lpstr>Tema de Office</vt:lpstr>
      <vt:lpstr>La Historia de OLLIE</vt:lpstr>
      <vt:lpstr>Mi historia...</vt:lpstr>
      <vt:lpstr>Presentación de PowerPoint</vt:lpstr>
      <vt:lpstr> Ollie, un poco mi día … </vt:lpstr>
      <vt:lpstr>Presentación de PowerPoint</vt:lpstr>
      <vt:lpstr>Presentación de PowerPoint</vt:lpstr>
      <vt:lpstr>Te pido, que adoptes o ayudes a otros     perritos….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Soy,  Ollie.</dc:title>
  <dc:creator>XIOMARA ANDREA VALENCIA MORENO</dc:creator>
  <cp:lastModifiedBy>Gabriel Largo</cp:lastModifiedBy>
  <cp:revision>3</cp:revision>
  <dcterms:created xsi:type="dcterms:W3CDTF">2023-02-08T16:55:29Z</dcterms:created>
  <dcterms:modified xsi:type="dcterms:W3CDTF">2023-02-08T22:16:59Z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0x0101002A091EEEDB0DFD4D9496C41BA4FFE32F</vt:lpwstr>
  </property>
</Properties>
</file>